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92" autoAdjust="0"/>
    <p:restoredTop sz="86995" autoAdjust="0"/>
  </p:normalViewPr>
  <p:slideViewPr>
    <p:cSldViewPr snapToGrid="0">
      <p:cViewPr>
        <p:scale>
          <a:sx n="66" d="100"/>
          <a:sy n="66" d="100"/>
        </p:scale>
        <p:origin x="912" y="2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1D2EBD-D013-42DE-BBC3-F64E1D6E7D02}" type="datetimeFigureOut">
              <a:rPr lang="zh-TW" altLang="en-US" smtClean="0"/>
              <a:t>2021/8/12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EFEEF-7884-48AA-BFD5-839E28B3A5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517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聯繫本站</a:t>
            </a:r>
            <a:r>
              <a:rPr lang="en-US" altLang="zh-TW" dirty="0" smtClean="0"/>
              <a:t>:</a:t>
            </a:r>
            <a:r>
              <a:rPr lang="en-US" altLang="zh-TW" baseline="0" dirty="0" smtClean="0"/>
              <a:t> support@sanyabin.com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EFEEF-7884-48AA-BFD5-839E28B3A5ED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7883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聯繫本站</a:t>
            </a:r>
            <a:r>
              <a:rPr lang="en-US" altLang="zh-TW" dirty="0" smtClean="0"/>
              <a:t>:</a:t>
            </a:r>
            <a:r>
              <a:rPr lang="en-US" altLang="zh-TW" baseline="0" dirty="0" smtClean="0"/>
              <a:t> support@sanyabin.com</a:t>
            </a:r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EFEEF-7884-48AA-BFD5-839E28B3A5ED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406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8473-FBAE-4443-926E-363668340BD3}" type="datetimeFigureOut">
              <a:rPr lang="zh-TW" altLang="en-US" smtClean="0"/>
              <a:t>2021/8/11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E08F0-975C-4129-BCEE-9F7F13BF67D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9266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8473-FBAE-4443-926E-363668340BD3}" type="datetimeFigureOut">
              <a:rPr lang="zh-TW" altLang="en-US" smtClean="0"/>
              <a:t>2021/8/11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E08F0-975C-4129-BCEE-9F7F13BF67D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631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8473-FBAE-4443-926E-363668340BD3}" type="datetimeFigureOut">
              <a:rPr lang="zh-TW" altLang="en-US" smtClean="0"/>
              <a:t>2021/8/11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E08F0-975C-4129-BCEE-9F7F13BF67D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8481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8473-FBAE-4443-926E-363668340BD3}" type="datetimeFigureOut">
              <a:rPr lang="zh-TW" altLang="en-US" smtClean="0"/>
              <a:t>2021/8/11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E08F0-975C-4129-BCEE-9F7F13BF67D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6885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8473-FBAE-4443-926E-363668340BD3}" type="datetimeFigureOut">
              <a:rPr lang="zh-TW" altLang="en-US" smtClean="0"/>
              <a:t>2021/8/11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E08F0-975C-4129-BCEE-9F7F13BF67D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9024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8473-FBAE-4443-926E-363668340BD3}" type="datetimeFigureOut">
              <a:rPr lang="zh-TW" altLang="en-US" smtClean="0"/>
              <a:t>2021/8/11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E08F0-975C-4129-BCEE-9F7F13BF67D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4564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8473-FBAE-4443-926E-363668340BD3}" type="datetimeFigureOut">
              <a:rPr lang="zh-TW" altLang="en-US" smtClean="0"/>
              <a:t>2021/8/11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E08F0-975C-4129-BCEE-9F7F13BF67D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7443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8473-FBAE-4443-926E-363668340BD3}" type="datetimeFigureOut">
              <a:rPr lang="zh-TW" altLang="en-US" smtClean="0"/>
              <a:t>2021/8/11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E08F0-975C-4129-BCEE-9F7F13BF67D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819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8473-FBAE-4443-926E-363668340BD3}" type="datetimeFigureOut">
              <a:rPr lang="zh-TW" altLang="en-US" smtClean="0"/>
              <a:t>2021/8/11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E08F0-975C-4129-BCEE-9F7F13BF67D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9661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8473-FBAE-4443-926E-363668340BD3}" type="datetimeFigureOut">
              <a:rPr lang="zh-TW" altLang="en-US" smtClean="0"/>
              <a:t>2021/8/11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E08F0-975C-4129-BCEE-9F7F13BF67D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7939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8473-FBAE-4443-926E-363668340BD3}" type="datetimeFigureOut">
              <a:rPr lang="zh-TW" altLang="en-US" smtClean="0"/>
              <a:t>2021/8/11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E08F0-975C-4129-BCEE-9F7F13BF67D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6424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28473-FBAE-4443-926E-363668340BD3}" type="datetimeFigureOut">
              <a:rPr lang="zh-TW" altLang="en-US" smtClean="0"/>
              <a:t>2021/8/11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E08F0-975C-4129-BCEE-9F7F13BF67D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1863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584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群組 36"/>
          <p:cNvGrpSpPr/>
          <p:nvPr/>
        </p:nvGrpSpPr>
        <p:grpSpPr>
          <a:xfrm>
            <a:off x="0" y="0"/>
            <a:ext cx="12192000" cy="6857756"/>
            <a:chOff x="1658679" y="542260"/>
            <a:chExt cx="8665535" cy="5528933"/>
          </a:xfrm>
        </p:grpSpPr>
        <p:grpSp>
          <p:nvGrpSpPr>
            <p:cNvPr id="27" name="群組 26"/>
            <p:cNvGrpSpPr/>
            <p:nvPr/>
          </p:nvGrpSpPr>
          <p:grpSpPr>
            <a:xfrm>
              <a:off x="1658679" y="542260"/>
              <a:ext cx="8665535" cy="5528933"/>
              <a:chOff x="1658679" y="542260"/>
              <a:chExt cx="8665535" cy="5528933"/>
            </a:xfrm>
          </p:grpSpPr>
          <p:grpSp>
            <p:nvGrpSpPr>
              <p:cNvPr id="17" name="群組 16"/>
              <p:cNvGrpSpPr/>
              <p:nvPr/>
            </p:nvGrpSpPr>
            <p:grpSpPr>
              <a:xfrm>
                <a:off x="1658679" y="542260"/>
                <a:ext cx="8665535" cy="5528933"/>
                <a:chOff x="1722474" y="510362"/>
                <a:chExt cx="8665535" cy="5528933"/>
              </a:xfrm>
            </p:grpSpPr>
            <p:sp>
              <p:nvSpPr>
                <p:cNvPr id="4" name="矩形 3"/>
                <p:cNvSpPr/>
                <p:nvPr/>
              </p:nvSpPr>
              <p:spPr>
                <a:xfrm>
                  <a:off x="1722474" y="510362"/>
                  <a:ext cx="8665535" cy="552893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grpSp>
              <p:nvGrpSpPr>
                <p:cNvPr id="16" name="群組 15"/>
                <p:cNvGrpSpPr/>
                <p:nvPr/>
              </p:nvGrpSpPr>
              <p:grpSpPr>
                <a:xfrm>
                  <a:off x="1725133" y="510362"/>
                  <a:ext cx="8662876" cy="5528933"/>
                  <a:chOff x="1722475" y="510359"/>
                  <a:chExt cx="8662876" cy="5528933"/>
                </a:xfrm>
              </p:grpSpPr>
              <p:sp>
                <p:nvSpPr>
                  <p:cNvPr id="5" name="矩形 4"/>
                  <p:cNvSpPr/>
                  <p:nvPr/>
                </p:nvSpPr>
                <p:spPr>
                  <a:xfrm>
                    <a:off x="1722475" y="4557823"/>
                    <a:ext cx="4338083" cy="1481469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6" name="矩形 5"/>
                  <p:cNvSpPr/>
                  <p:nvPr/>
                </p:nvSpPr>
                <p:spPr>
                  <a:xfrm>
                    <a:off x="6063216" y="4557822"/>
                    <a:ext cx="4322135" cy="1481469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8" name="矩形 7"/>
                  <p:cNvSpPr/>
                  <p:nvPr/>
                </p:nvSpPr>
                <p:spPr>
                  <a:xfrm rot="5400000">
                    <a:off x="7501712" y="1674185"/>
                    <a:ext cx="4047462" cy="1719816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9" name="矩形 8"/>
                  <p:cNvSpPr/>
                  <p:nvPr/>
                </p:nvSpPr>
                <p:spPr>
                  <a:xfrm rot="5400000">
                    <a:off x="5779238" y="1674182"/>
                    <a:ext cx="4047462" cy="1719816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10" name="矩形 9"/>
                  <p:cNvSpPr/>
                  <p:nvPr/>
                </p:nvSpPr>
                <p:spPr>
                  <a:xfrm rot="5400000">
                    <a:off x="4055435" y="1674182"/>
                    <a:ext cx="4047462" cy="1719816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11" name="矩形 10"/>
                  <p:cNvSpPr/>
                  <p:nvPr/>
                </p:nvSpPr>
                <p:spPr>
                  <a:xfrm rot="5400000">
                    <a:off x="2337613" y="1674182"/>
                    <a:ext cx="4047462" cy="1719816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cxnSp>
                <p:nvCxnSpPr>
                  <p:cNvPr id="14" name="直線接點 13"/>
                  <p:cNvCxnSpPr>
                    <a:stCxn id="11" idx="2"/>
                    <a:endCxn id="10" idx="2"/>
                  </p:cNvCxnSpPr>
                  <p:nvPr/>
                </p:nvCxnSpPr>
                <p:spPr>
                  <a:xfrm>
                    <a:off x="3501436" y="2534090"/>
                    <a:ext cx="1717822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直線接點 14"/>
                  <p:cNvCxnSpPr/>
                  <p:nvPr/>
                </p:nvCxnSpPr>
                <p:spPr>
                  <a:xfrm>
                    <a:off x="6939074" y="2530543"/>
                    <a:ext cx="1717822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8" name="文字方塊 17"/>
              <p:cNvSpPr txBox="1"/>
              <p:nvPr/>
            </p:nvSpPr>
            <p:spPr>
              <a:xfrm>
                <a:off x="8908979" y="733646"/>
                <a:ext cx="11079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目標客戶</a:t>
                </a:r>
                <a:endPara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19" name="文字方塊 18"/>
              <p:cNvSpPr txBox="1"/>
              <p:nvPr/>
            </p:nvSpPr>
            <p:spPr>
              <a:xfrm>
                <a:off x="9139812" y="4724399"/>
                <a:ext cx="8771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收益流</a:t>
                </a:r>
                <a:endPara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20" name="文字方塊 19"/>
              <p:cNvSpPr txBox="1"/>
              <p:nvPr/>
            </p:nvSpPr>
            <p:spPr>
              <a:xfrm>
                <a:off x="1764659" y="4724399"/>
                <a:ext cx="11079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b="1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成本結構</a:t>
                </a:r>
              </a:p>
            </p:txBody>
          </p:sp>
          <p:sp>
            <p:nvSpPr>
              <p:cNvPr id="21" name="文字方塊 20"/>
              <p:cNvSpPr txBox="1"/>
              <p:nvPr/>
            </p:nvSpPr>
            <p:spPr>
              <a:xfrm>
                <a:off x="7194612" y="730832"/>
                <a:ext cx="11079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顧客關係</a:t>
                </a:r>
                <a:endPara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22" name="文字方塊 21"/>
              <p:cNvSpPr txBox="1"/>
              <p:nvPr/>
            </p:nvSpPr>
            <p:spPr>
              <a:xfrm>
                <a:off x="7413682" y="2661685"/>
                <a:ext cx="6463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b="1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通路</a:t>
                </a:r>
              </a:p>
            </p:txBody>
          </p:sp>
          <p:sp>
            <p:nvSpPr>
              <p:cNvPr id="23" name="文字方塊 22"/>
              <p:cNvSpPr txBox="1"/>
              <p:nvPr/>
            </p:nvSpPr>
            <p:spPr>
              <a:xfrm>
                <a:off x="5464031" y="730832"/>
                <a:ext cx="11079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價值主張</a:t>
                </a:r>
                <a:endPara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24" name="文字方塊 23"/>
              <p:cNvSpPr txBox="1"/>
              <p:nvPr/>
            </p:nvSpPr>
            <p:spPr>
              <a:xfrm>
                <a:off x="3745212" y="730832"/>
                <a:ext cx="11079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關鍵</a:t>
                </a:r>
                <a:r>
                  <a:rPr lang="zh-TW" altLang="en-US" b="1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活動</a:t>
                </a:r>
              </a:p>
            </p:txBody>
          </p:sp>
          <p:sp>
            <p:nvSpPr>
              <p:cNvPr id="25" name="文字方塊 24"/>
              <p:cNvSpPr txBox="1"/>
              <p:nvPr/>
            </p:nvSpPr>
            <p:spPr>
              <a:xfrm>
                <a:off x="3749533" y="2661685"/>
                <a:ext cx="11079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關鍵資源</a:t>
                </a:r>
                <a:endParaRPr lang="en-US" altLang="zh-TW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26" name="文字方塊 25"/>
              <p:cNvSpPr txBox="1"/>
              <p:nvPr/>
            </p:nvSpPr>
            <p:spPr>
              <a:xfrm>
                <a:off x="1764659" y="730832"/>
                <a:ext cx="1569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關鍵合作夥伴</a:t>
                </a:r>
                <a:endPara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  <p:pic>
          <p:nvPicPr>
            <p:cNvPr id="28" name="圖片 2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5855" y="4740875"/>
              <a:ext cx="267731" cy="267731"/>
            </a:xfrm>
            <a:prstGeom prst="rect">
              <a:avLst/>
            </a:prstGeom>
          </p:spPr>
        </p:pic>
        <p:pic>
          <p:nvPicPr>
            <p:cNvPr id="29" name="圖片 2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63455" y="1105189"/>
              <a:ext cx="335870" cy="335870"/>
            </a:xfrm>
            <a:prstGeom prst="rect">
              <a:avLst/>
            </a:prstGeom>
          </p:spPr>
        </p:pic>
        <p:pic>
          <p:nvPicPr>
            <p:cNvPr id="30" name="圖片 2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06980" y="1062517"/>
              <a:ext cx="378542" cy="378542"/>
            </a:xfrm>
            <a:prstGeom prst="rect">
              <a:avLst/>
            </a:prstGeom>
          </p:spPr>
        </p:pic>
        <p:pic>
          <p:nvPicPr>
            <p:cNvPr id="31" name="圖片 3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0244" y="2968358"/>
              <a:ext cx="311074" cy="311074"/>
            </a:xfrm>
            <a:prstGeom prst="rect">
              <a:avLst/>
            </a:prstGeom>
          </p:spPr>
        </p:pic>
        <p:pic>
          <p:nvPicPr>
            <p:cNvPr id="32" name="圖片 31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79272" y="4779814"/>
              <a:ext cx="259414" cy="259414"/>
            </a:xfrm>
            <a:prstGeom prst="rect">
              <a:avLst/>
            </a:prstGeom>
          </p:spPr>
        </p:pic>
        <p:pic>
          <p:nvPicPr>
            <p:cNvPr id="33" name="圖片 32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96918" y="656783"/>
              <a:ext cx="295588" cy="295588"/>
            </a:xfrm>
            <a:prstGeom prst="rect">
              <a:avLst/>
            </a:prstGeom>
          </p:spPr>
        </p:pic>
        <p:pic>
          <p:nvPicPr>
            <p:cNvPr id="34" name="圖片 33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14740" y="1100164"/>
              <a:ext cx="289301" cy="289301"/>
            </a:xfrm>
            <a:prstGeom prst="rect">
              <a:avLst/>
            </a:prstGeom>
          </p:spPr>
        </p:pic>
        <p:pic>
          <p:nvPicPr>
            <p:cNvPr id="35" name="圖片 34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23819" y="961629"/>
              <a:ext cx="326355" cy="326355"/>
            </a:xfrm>
            <a:prstGeom prst="rect">
              <a:avLst/>
            </a:prstGeom>
          </p:spPr>
        </p:pic>
        <p:pic>
          <p:nvPicPr>
            <p:cNvPr id="36" name="圖片 35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43658" y="2670634"/>
              <a:ext cx="360383" cy="36038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03502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906</TotalTime>
  <Words>30</Words>
  <Application>Microsoft Office PowerPoint</Application>
  <PresentationFormat>寬螢幕</PresentationFormat>
  <Paragraphs>13</Paragraphs>
  <Slides>2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8" baseType="lpstr">
      <vt:lpstr>微軟正黑體</vt:lpstr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chris</dc:creator>
  <cp:lastModifiedBy>chris</cp:lastModifiedBy>
  <cp:revision>5</cp:revision>
  <dcterms:created xsi:type="dcterms:W3CDTF">2021-08-11T14:22:20Z</dcterms:created>
  <dcterms:modified xsi:type="dcterms:W3CDTF">2021-08-12T06:08:08Z</dcterms:modified>
</cp:coreProperties>
</file>